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1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815564637"/>
              </p:ext>
            </p:extLst>
          </p:nvPr>
        </p:nvGraphicFramePr>
        <p:xfrm>
          <a:off x="144710" y="2090344"/>
          <a:ext cx="4279525" cy="237741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65418" y="1550652"/>
            <a:ext cx="317961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NM_CB6_1/Task_4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</a:t>
            </a:r>
            <a:r>
              <a:rPr lang="en-IN" sz="1100">
                <a:solidFill>
                  <a:schemeClr val="tx2"/>
                </a:solidFill>
              </a:rPr>
              <a:t>Harinath1214/NM_CB6_1</a:t>
            </a:r>
            <a:r>
              <a:rPr lang="en-IN" sz="1100" dirty="0">
                <a:solidFill>
                  <a:schemeClr val="tx2"/>
                </a:solidFill>
              </a:rPr>
              <a:t>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822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 Medium</vt:lpstr>
      <vt:lpstr>Noto Sans Symbols</vt:lpstr>
      <vt:lpstr>Public Sans</vt:lpstr>
      <vt:lpstr>arial</vt:lpstr>
      <vt:lpstr>EB Garamond ExtraBold</vt:lpstr>
      <vt:lpstr>EB Garamond</vt:lpstr>
      <vt:lpstr>Calibri</vt:lpstr>
      <vt:lpstr>arial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prasathsath69@outlook.com</cp:lastModifiedBy>
  <cp:revision>17</cp:revision>
  <dcterms:created xsi:type="dcterms:W3CDTF">2020-08-13T11:21:46Z</dcterms:created>
  <dcterms:modified xsi:type="dcterms:W3CDTF">2023-11-04T09:34:56Z</dcterms:modified>
</cp:coreProperties>
</file>